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6FF8D-3E01-414D-9182-8AA995A57053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985C-681F-440A-9708-D24CCC4F34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00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Ruđer Josip</a:t>
            </a:r>
            <a:r>
              <a:rPr lang="hr-HR" baseline="0" dirty="0" smtClean="0"/>
              <a:t> Bošković rođen je u Dubrovniku 18. svibnja 1711. godine, a preminuo je u Milanu 13. veljače 1987. godine. Nakon osnovnog obrazovanja s 15 godina pristupio je isusovačkom rimskom kolegiju. Završio je filozofiju i teologiju. Bio je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multidisciplinarni znanstvenik, filozof, matematičar, fizičar, astronom, geodet, graditelj, arheolog, diplomat i pjesnik. Bio je i redovni profesor matematike i filozofije u Rimu. Isusovci nisu prihvatili njegovu Teoriju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prirodne filozofije pa on odlazi iz Rima u Pariz te kasnije u London. Nakon obilaska nekoliko europskih država dolazi u Milan te se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zapošljiva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kao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profesor astronomije i optike. Iako je bio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svečenik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podržavao je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Kopernikov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sustav. I još je važno spomenuti Boškovićevo djelo Teorija prirodne filozofije o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ćijem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će vam sadržaju nešto više reći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Arian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3985C-681F-440A-9708-D24CCC4F34D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28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Tvar se sastoji od nedjeljivih i </a:t>
            </a:r>
            <a:r>
              <a:rPr lang="hr-HR" dirty="0" err="1" smtClean="0"/>
              <a:t>neprotežnih</a:t>
            </a:r>
            <a:r>
              <a:rPr lang="hr-HR" dirty="0" smtClean="0"/>
              <a:t> točaka između kojih</a:t>
            </a:r>
            <a:r>
              <a:rPr lang="hr-HR" baseline="0" dirty="0" smtClean="0"/>
              <a:t> djeluje Boškovićeva sila. Na beskonačno maloj udaljenosti među česticama djeluje beskonačno velika odbojna sila, dok na većim udaljenostima sila među česticama prelazi u privlačnu </a:t>
            </a:r>
            <a:r>
              <a:rPr lang="hr-HR" baseline="0" dirty="0" err="1" smtClean="0"/>
              <a:t>Newtonovu</a:t>
            </a:r>
            <a:r>
              <a:rPr lang="hr-HR" baseline="0" dirty="0" smtClean="0"/>
              <a:t> gravitacijsku silu. Grafički prikaz prikazuje ovisnost sile među dvjema česticama.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3985C-681F-440A-9708-D24CCC4F34D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83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Dopuštajući više odbojnih područja u svojem potencijalu, Bošković je dao prvi </a:t>
            </a:r>
            <a:r>
              <a:rPr lang="hr-HR" sz="1200" b="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pramodel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za </a:t>
            </a:r>
            <a:r>
              <a:rPr lang="hr-H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kvarkovno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sužanjstvo, a to je jedan od središnjih problema 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fizike elementarnih čestica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Od </a:t>
            </a:r>
            <a:r>
              <a:rPr lang="hr-HR" sz="1200" b="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neprotežnih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tvarnih točaka izgrađuju se veće 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čestice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 od njih veće mase. Bošković ih naziva česticama prvog, drugog, trećeg… reda, što odgovara današnjim spoznajama o strukturi tvari: </a:t>
            </a:r>
            <a:r>
              <a:rPr lang="hr-H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kvarkovi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 </a:t>
            </a:r>
            <a:r>
              <a:rPr lang="hr-HR" sz="1200" b="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antikvarkovi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bili bi čestice prvog reda, </a:t>
            </a:r>
            <a:r>
              <a:rPr lang="hr-H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nukleoni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drugoga, 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atomske jezgre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trećega, 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atomi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četvrtoga, 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molekule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petoga… Svojstva tih čestica i njihova međusobna različitost ovise o njihovoj unutarnjoj strukturi. Primjena Boškovićeva zakona sila na slučaj triju točaka, od kojih su dvije u žarištima 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elipse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poznat je kao takozvani Boškovićev model atoma (1748.), koji davno prije 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kvantne teorije u prirodu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uvodi ideju dopuštenih i zabranjenih staza, to jest </a:t>
            </a:r>
            <a:r>
              <a:rPr lang="hr-H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kvantizira</a:t>
            </a:r>
            <a:r>
              <a:rPr lang="hr-H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stazu gibanja čestice. Ukazuje da postoje</a:t>
            </a:r>
            <a:r>
              <a:rPr lang="hr-HR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molekule sastavljena od atoma par stoljeća prije </a:t>
            </a:r>
            <a:r>
              <a:rPr lang="hr-HR" sz="1200" b="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Avogadra</a:t>
            </a:r>
            <a:r>
              <a:rPr lang="hr-HR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Canizara</a:t>
            </a:r>
            <a:r>
              <a:rPr lang="hr-HR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kojima se pripisuje otkriće molekule</a:t>
            </a:r>
            <a:endParaRPr lang="hr-HR" b="0" i="0" u="none" dirty="0">
              <a:solidFill>
                <a:schemeClr val="tx1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3985C-681F-440A-9708-D24CCC4F34D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777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Prvi graf prikazuje Boškovićevu silu u ovisnosti o udaljenosti čestica koji</a:t>
            </a:r>
            <a:r>
              <a:rPr lang="hr-HR" baseline="0" dirty="0" smtClean="0"/>
              <a:t> datira iz 1745. godine dok drugi graf prikazuje silu među molekulama u ovisnosti o udaljenosti među njima iz 2000. godine. Impresivno je kako je Bošković 250 godina ranije nacrtao isti graf kao ovaj iz 21. stoljeća.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3985C-681F-440A-9708-D24CCC4F34D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31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37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95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30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244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615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18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98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02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61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33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781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9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3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09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11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44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BD34-5D7B-470A-A026-41B17877F9D0}" type="datetimeFigureOut">
              <a:rPr lang="hr-HR" smtClean="0"/>
              <a:t>15.2.2016.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7F1037-0477-4C21-A941-20F61E9DDE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24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mtbK1erCp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72"/>
            <a:ext cx="12192000" cy="6878472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-2651708" y="0"/>
            <a:ext cx="96803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Mislav Liović | </a:t>
            </a:r>
            <a:r>
              <a:rPr lang="hr-HR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Arian</a:t>
            </a:r>
            <a:r>
              <a:rPr lang="hr-HR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Pandža</a:t>
            </a:r>
            <a:endParaRPr lang="hr-HR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2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ŽIVOT I DJELO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Dubrovnik </a:t>
            </a:r>
            <a:r>
              <a:rPr lang="hr-HR" dirty="0"/>
              <a:t>18. svibnja 1711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isusovački Rimski kolegij</a:t>
            </a:r>
          </a:p>
          <a:p>
            <a:endParaRPr lang="hr-HR" dirty="0" smtClean="0"/>
          </a:p>
          <a:p>
            <a:r>
              <a:rPr lang="hr-HR" dirty="0" smtClean="0"/>
              <a:t>filozofija </a:t>
            </a:r>
            <a:r>
              <a:rPr lang="hr-HR" dirty="0"/>
              <a:t>i </a:t>
            </a:r>
            <a:r>
              <a:rPr lang="hr-HR" dirty="0" smtClean="0"/>
              <a:t>teologija</a:t>
            </a:r>
          </a:p>
          <a:p>
            <a:endParaRPr lang="hr-HR" dirty="0" smtClean="0"/>
          </a:p>
          <a:p>
            <a:r>
              <a:rPr lang="pl-PL" dirty="0" smtClean="0"/>
              <a:t>profesor </a:t>
            </a:r>
            <a:r>
              <a:rPr lang="pl-PL" dirty="0"/>
              <a:t>matematike i </a:t>
            </a:r>
            <a:r>
              <a:rPr lang="pl-PL" dirty="0" smtClean="0"/>
              <a:t>filozofije </a:t>
            </a:r>
            <a:r>
              <a:rPr lang="pl-PL" dirty="0"/>
              <a:t>u </a:t>
            </a:r>
            <a:r>
              <a:rPr lang="pl-PL" dirty="0" smtClean="0"/>
              <a:t>Rimu</a:t>
            </a:r>
          </a:p>
          <a:p>
            <a:endParaRPr lang="pl-PL" dirty="0" smtClean="0"/>
          </a:p>
          <a:p>
            <a:r>
              <a:rPr lang="hr-HR" dirty="0"/>
              <a:t>Teoriju prirodne filozofije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92" y="1488945"/>
            <a:ext cx="3439520" cy="487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0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Boškovićeva sila</a:t>
            </a:r>
            <a:endParaRPr lang="hr-HR" dirty="0"/>
          </a:p>
        </p:txBody>
      </p:sp>
      <p:pic>
        <p:nvPicPr>
          <p:cNvPr id="1026" name="Picture 2" descr="http://zvjezdarnica.com/ps_photo/1190068473/normal_1333909180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905000"/>
            <a:ext cx="8543648" cy="40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 atoma</a:t>
            </a:r>
            <a:endParaRPr lang="hr-HR" dirty="0"/>
          </a:p>
        </p:txBody>
      </p:sp>
      <p:pic>
        <p:nvPicPr>
          <p:cNvPr id="2050" name="Picture 2" descr="http://www.planeta.org.rs/25/6c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59" y="362821"/>
            <a:ext cx="3976853" cy="30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ignette1.wikia.nocookie.net/fizika/images/7/7f/4.PNG/revision/latest?cb=20120115214529&amp;path-prefix=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3708468"/>
            <a:ext cx="9503391" cy="30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2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0"/>
            <a:ext cx="6018663" cy="689224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0"/>
            <a:ext cx="6173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0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Ruđer Bošković – video biografija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8654" y="1725969"/>
            <a:ext cx="3607866" cy="44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3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Portal Zvjezdarnica </a:t>
            </a:r>
            <a:r>
              <a:rPr lang="hr-HR" dirty="0"/>
              <a:t>(http://zvjezdarnica.com/znanost/velikani/zivot-i-djelo-josipa-rudera-boskovica/1472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b="1" dirty="0" smtClean="0">
                <a:solidFill>
                  <a:srgbClr val="C00000"/>
                </a:solidFill>
              </a:rPr>
              <a:t>Udžbenik </a:t>
            </a:r>
            <a:r>
              <a:rPr lang="hr-HR" b="1" i="1" dirty="0" smtClean="0">
                <a:solidFill>
                  <a:srgbClr val="C00000"/>
                </a:solidFill>
              </a:rPr>
              <a:t>Fizika 4</a:t>
            </a:r>
            <a:r>
              <a:rPr lang="hr-HR" dirty="0" smtClean="0"/>
              <a:t>, Vladimir Paar (Školska knjiga, 2004.)</a:t>
            </a:r>
          </a:p>
          <a:p>
            <a:endParaRPr lang="hr-HR" dirty="0"/>
          </a:p>
          <a:p>
            <a:r>
              <a:rPr lang="hr-HR" b="1" dirty="0">
                <a:solidFill>
                  <a:srgbClr val="C00000"/>
                </a:solidFill>
              </a:rPr>
              <a:t>Portal Planet RS </a:t>
            </a:r>
            <a:r>
              <a:rPr lang="hr-HR" dirty="0"/>
              <a:t>(http://www.planeta.org.rs/25/6atom.htm</a:t>
            </a:r>
            <a:r>
              <a:rPr lang="hr-HR" dirty="0" smtClean="0"/>
              <a:t>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23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 KRAJ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422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0" y="-99165"/>
            <a:ext cx="29161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KRAJ</a:t>
            </a:r>
            <a:endParaRPr lang="hr-HR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8317706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</TotalTime>
  <Words>330</Words>
  <Application>Microsoft Office PowerPoint</Application>
  <PresentationFormat>Široki zaslon</PresentationFormat>
  <Paragraphs>30</Paragraphs>
  <Slides>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Pramen</vt:lpstr>
      <vt:lpstr>PowerPointova prezentacija</vt:lpstr>
      <vt:lpstr>ŽIVOT I DJELO</vt:lpstr>
      <vt:lpstr>Boškovićeva sila</vt:lpstr>
      <vt:lpstr>Model atoma</vt:lpstr>
      <vt:lpstr>PowerPointova prezentacija</vt:lpstr>
      <vt:lpstr>Ruđer Bošković – video biografija</vt:lpstr>
      <vt:lpstr>LITERATURA</vt:lpstr>
      <vt:lpstr>D KRAJ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Ucitelj</cp:lastModifiedBy>
  <cp:revision>8</cp:revision>
  <dcterms:created xsi:type="dcterms:W3CDTF">2016-01-26T09:29:19Z</dcterms:created>
  <dcterms:modified xsi:type="dcterms:W3CDTF">2016-02-15T08:13:29Z</dcterms:modified>
</cp:coreProperties>
</file>