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57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7504" autoAdjust="0"/>
  </p:normalViewPr>
  <p:slideViewPr>
    <p:cSldViewPr snapToGrid="0">
      <p:cViewPr varScale="1">
        <p:scale>
          <a:sx n="50" d="100"/>
          <a:sy n="50" d="100"/>
        </p:scale>
        <p:origin x="1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19AB1-DEEA-4E5C-9B10-D04EAD6A73F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91B3C-62E4-4FB1-B9A8-5BBC2E874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alfa-čestice</a:t>
            </a:r>
            <a:r>
              <a:rPr lang="hr-HR" baseline="0" dirty="0" smtClean="0"/>
              <a:t> brze i masivne, pozitivno nabijene koje izlijeću iz radioaktivnih tvari(radij). usmjerene na zlato. istraživao kako se mijenja smjer gibanja alfa-čestica. ako je model pudinga ispravan, čestice bi lako prolazile kroz listić jer bi ih pozitivan naboj raspršen unutar cijelog atoma samo malo usporavao a elektroni ne bi mogli bitnije utjecati, primaju mnogo manju masu nego alfa-čestice.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1B3C-62E4-4FB1-B9A8-5BBC2E8740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većina alfa-čestica slijedi puding model ali ponekad bitno su promijenile smjer.</a:t>
            </a:r>
            <a:r>
              <a:rPr lang="hr-HR" baseline="0" dirty="0" smtClean="0"/>
              <a:t> na 8000 alfa-čestica jedna je skrenula pod kutom većim od 90 stupnjeva.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1B3C-62E4-4FB1-B9A8-5BBC2E8740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0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 temelju toga </a:t>
            </a:r>
            <a:r>
              <a:rPr lang="hr-HR" dirty="0" err="1" smtClean="0"/>
              <a:t>rutherford</a:t>
            </a:r>
            <a:r>
              <a:rPr lang="hr-HR" baseline="0" dirty="0" smtClean="0"/>
              <a:t> je zaključio- sav pozitivan naboj i gotovo cijela masa atoma koncentrirani su u jednome sićušnome dijelu atoma- atomska jezgra. samo one alfa-čestice koje nalete na samu jezgru ili sasvim blizu jezgre znatno mijenjaju smjer i odbijaju se. izračunao je koliki je polumjer atomske jezgre- više od 10-ak tisuća  puta manji od polumjera atoma.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1B3C-62E4-4FB1-B9A8-5BBC2E8740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ffP</a:t>
            </a:r>
            <a:r>
              <a:rPr lang="hr-HR" baseline="0" dirty="0" smtClean="0"/>
              <a:t>- atom se sastoji od pozitivno nabijene jezgre i negativno nabijenih elektrona- zaključio da je ispravan planetarni model. sličan je minijaturnom </a:t>
            </a:r>
            <a:r>
              <a:rPr lang="hr-HR" baseline="0" dirty="0" err="1" smtClean="0"/>
              <a:t>planetnom</a:t>
            </a:r>
            <a:r>
              <a:rPr lang="hr-HR" baseline="0" dirty="0" smtClean="0"/>
              <a:t> sustavu- sunčev sustav- električna sila umjesto gravitacijske. </a:t>
            </a:r>
            <a:r>
              <a:rPr lang="hr-HR" baseline="0" dirty="0" err="1" smtClean="0"/>
              <a:t>boškovićeva</a:t>
            </a:r>
            <a:r>
              <a:rPr lang="hr-HR" baseline="0" dirty="0" smtClean="0"/>
              <a:t> ideja materije kao praznog prostora(sićušni izvori su sila)- r to iskoristio za svoj model atoma.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1B3C-62E4-4FB1-B9A8-5BBC2E8740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1- svaki atom u plinu sudara sa drugim atomom</a:t>
            </a:r>
            <a:r>
              <a:rPr lang="hr-HR" baseline="0" dirty="0" smtClean="0"/>
              <a:t>- kad bi ovaj model bio ispravan pri svakom sudaru mijenjale bi se putanje elektrona oko jezgre a time i polumjer atoma. to znači da bi se mijenjala svojstva svakog atoma te bi atomi istog </a:t>
            </a:r>
            <a:r>
              <a:rPr lang="hr-HR" baseline="0" dirty="0" err="1" smtClean="0"/>
              <a:t>kem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elem</a:t>
            </a:r>
            <a:r>
              <a:rPr lang="hr-HR" baseline="0" dirty="0" smtClean="0"/>
              <a:t> bili različiti- svojstva </a:t>
            </a:r>
            <a:r>
              <a:rPr lang="hr-HR" baseline="0" dirty="0" err="1" smtClean="0"/>
              <a:t>kem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el</a:t>
            </a:r>
            <a:r>
              <a:rPr lang="hr-HR" baseline="0" dirty="0" smtClean="0"/>
              <a:t> bi se neprekidno mijenjala. </a:t>
            </a:r>
          </a:p>
          <a:p>
            <a:r>
              <a:rPr lang="hr-HR" baseline="0" dirty="0" smtClean="0"/>
              <a:t>2- svaka </a:t>
            </a:r>
            <a:r>
              <a:rPr lang="hr-HR" baseline="0" dirty="0" err="1" smtClean="0"/>
              <a:t>el</a:t>
            </a:r>
            <a:r>
              <a:rPr lang="hr-HR" baseline="0" dirty="0" smtClean="0"/>
              <a:t> nabijena čestica zrači </a:t>
            </a:r>
            <a:r>
              <a:rPr lang="hr-HR" baseline="0" dirty="0" err="1" smtClean="0"/>
              <a:t>elektro</a:t>
            </a:r>
            <a:r>
              <a:rPr lang="hr-HR" baseline="0" dirty="0" smtClean="0"/>
              <a:t> magnetno zračenje ako ima a. to znači da bi </a:t>
            </a:r>
            <a:r>
              <a:rPr lang="hr-HR" baseline="0" dirty="0" err="1" smtClean="0"/>
              <a:t>el</a:t>
            </a:r>
            <a:r>
              <a:rPr lang="hr-HR" baseline="0" dirty="0" smtClean="0"/>
              <a:t> u gibanju po kružnoj putanji u atomu zbog centripetalne a stalno emitirali zračenje. tako bi neprekidno gubio </a:t>
            </a:r>
            <a:r>
              <a:rPr lang="hr-HR" baseline="0" dirty="0" err="1" smtClean="0"/>
              <a:t>Ekin</a:t>
            </a:r>
            <a:r>
              <a:rPr lang="hr-HR" baseline="0" dirty="0" smtClean="0"/>
              <a:t> (brzinu)- zbog toga polumjer putanje elektrona oko jezgre postupno bi se smanjivao. </a:t>
            </a:r>
            <a:r>
              <a:rPr lang="hr-HR" baseline="0" dirty="0" err="1" smtClean="0"/>
              <a:t>el</a:t>
            </a:r>
            <a:r>
              <a:rPr lang="hr-HR" baseline="0" dirty="0" smtClean="0"/>
              <a:t> bi se gibao sve bliže i bliže prema jezgri i pao bi u nju. tvar tada ne bi bila stabilna.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1B3C-62E4-4FB1-B9A8-5BBC2E8740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pZj0u_XMbc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azQRcSCR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RUTHERFORDOV MODEL ATOMA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Izradile: Leona </a:t>
            </a:r>
            <a:r>
              <a:rPr lang="hr-HR" dirty="0" err="1" smtClean="0"/>
              <a:t>burčak</a:t>
            </a:r>
            <a:r>
              <a:rPr lang="hr-HR" dirty="0" smtClean="0"/>
              <a:t> i anđela </a:t>
            </a:r>
            <a:r>
              <a:rPr lang="hr-HR" dirty="0" err="1" smtClean="0"/>
              <a:t>ćaćić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7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1911.g. </a:t>
            </a:r>
          </a:p>
          <a:p>
            <a:r>
              <a:rPr lang="hr-HR" sz="2000" dirty="0" smtClean="0"/>
              <a:t>pozitivno nabijene alfa-čestice </a:t>
            </a:r>
          </a:p>
          <a:p>
            <a:r>
              <a:rPr lang="hr-HR" sz="2000" dirty="0" smtClean="0"/>
              <a:t>tanki listići zlata </a:t>
            </a:r>
          </a:p>
          <a:p>
            <a:r>
              <a:rPr lang="hr-HR" sz="2000" dirty="0" smtClean="0"/>
              <a:t>test </a:t>
            </a:r>
            <a:r>
              <a:rPr lang="hr-HR" sz="2000" dirty="0" err="1" smtClean="0"/>
              <a:t>Thomasovog</a:t>
            </a:r>
            <a:r>
              <a:rPr lang="hr-HR" sz="2000" dirty="0" smtClean="0"/>
              <a:t> „puding modela” 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279" y="1337733"/>
            <a:ext cx="640522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64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rutherfordov</a:t>
            </a:r>
            <a:r>
              <a:rPr lang="hr-HR" dirty="0" smtClean="0"/>
              <a:t> eksperiment 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5" y="2291054"/>
            <a:ext cx="4126056" cy="309454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117" y="2291054"/>
            <a:ext cx="4444369" cy="304216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440910" y="5587259"/>
            <a:ext cx="376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https://www.youtube.com/watch?v=5pZj0u_XMbc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31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2451" y="25636"/>
            <a:ext cx="10131425" cy="1456267"/>
          </a:xfrm>
        </p:spPr>
        <p:txBody>
          <a:bodyPr/>
          <a:lstStyle/>
          <a:p>
            <a:r>
              <a:rPr lang="hr-HR" dirty="0" smtClean="0"/>
              <a:t>atomska jezgra - </a:t>
            </a:r>
            <a:r>
              <a:rPr lang="hr-HR" sz="2800" cap="none" dirty="0" smtClean="0"/>
              <a:t>sav pozitivan naboj i gotovo cijela masa</a:t>
            </a:r>
            <a:br>
              <a:rPr lang="hr-HR" sz="2800" cap="none" dirty="0" smtClean="0"/>
            </a:br>
            <a:r>
              <a:rPr lang="hr-HR" sz="2800" cap="none" dirty="0"/>
              <a:t> </a:t>
            </a:r>
            <a:r>
              <a:rPr lang="hr-HR" sz="2800" cap="none" dirty="0" smtClean="0"/>
              <a:t>                                          - </a:t>
            </a:r>
            <a:r>
              <a:rPr lang="hr-HR" sz="2800" cap="none" smtClean="0"/>
              <a:t>polumjer jezgre </a:t>
            </a:r>
            <a:r>
              <a:rPr lang="hr-HR" sz="2800" cap="none" dirty="0" smtClean="0"/>
              <a:t>– 10</a:t>
            </a:r>
            <a:r>
              <a:rPr lang="hr-HR" sz="2800" cap="none" baseline="30000" dirty="0" smtClean="0"/>
              <a:t>-14</a:t>
            </a:r>
            <a:r>
              <a:rPr lang="hr-HR" sz="2800" cap="none" dirty="0" smtClean="0"/>
              <a:t> m</a:t>
            </a:r>
            <a:endParaRPr lang="en-US" sz="2800" cap="none" baseline="30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92" y="1931812"/>
            <a:ext cx="4545584" cy="413938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89" y="1481903"/>
            <a:ext cx="3117921" cy="48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4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planetarni model atoma</a:t>
            </a:r>
            <a:endParaRPr lang="en-US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planetni</a:t>
            </a:r>
            <a:r>
              <a:rPr lang="hr-HR" sz="2400" dirty="0" smtClean="0"/>
              <a:t> sustav</a:t>
            </a:r>
          </a:p>
          <a:p>
            <a:r>
              <a:rPr lang="hr-HR" sz="2400" dirty="0" smtClean="0"/>
              <a:t>francuski fizičar </a:t>
            </a:r>
            <a:r>
              <a:rPr lang="hr-HR" sz="2400" dirty="0" err="1" smtClean="0"/>
              <a:t>Perrin</a:t>
            </a:r>
            <a:r>
              <a:rPr lang="hr-HR" sz="2400" dirty="0" smtClean="0"/>
              <a:t>  i Ruđer Bošković </a:t>
            </a:r>
            <a:endParaRPr lang="en-US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64" y="184133"/>
            <a:ext cx="4457700" cy="37634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64" y="4023801"/>
            <a:ext cx="4419600" cy="2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6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nedostatka </a:t>
            </a:r>
            <a:r>
              <a:rPr lang="hr-HR" dirty="0" err="1" smtClean="0"/>
              <a:t>rutherfordova</a:t>
            </a:r>
            <a:r>
              <a:rPr lang="hr-HR" dirty="0" smtClean="0"/>
              <a:t> modela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1. stalnost svojstva kemijskih elemenata </a:t>
            </a:r>
          </a:p>
          <a:p>
            <a:r>
              <a:rPr lang="hr-HR" sz="2400" dirty="0" smtClean="0"/>
              <a:t>2. stabilnost tvari 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591" y="2547822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3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157" y="1112881"/>
            <a:ext cx="10131425" cy="1689954"/>
          </a:xfrm>
        </p:spPr>
        <p:txBody>
          <a:bodyPr>
            <a:normAutofit fontScale="90000"/>
          </a:bodyPr>
          <a:lstStyle/>
          <a:p>
            <a:r>
              <a:rPr lang="hr-HR" sz="6700" dirty="0" smtClean="0"/>
              <a:t>Literatura: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cap="none" dirty="0" smtClean="0"/>
              <a:t>Fizika 4 – Vladimir Paar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74845" y="3208867"/>
            <a:ext cx="10131425" cy="364913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www.youtube.com/watch?v=xazQRcSCRaY</a:t>
            </a:r>
            <a:r>
              <a:rPr lang="hr-HR" dirty="0" smtClean="0"/>
              <a:t> </a:t>
            </a:r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HVALA NA POZORNOSTI!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14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71</TotalTime>
  <Words>405</Words>
  <Application>Microsoft Office PowerPoint</Application>
  <PresentationFormat>Široki zaslon</PresentationFormat>
  <Paragraphs>30</Paragraphs>
  <Slides>7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Nebeski</vt:lpstr>
      <vt:lpstr>RUTHERFORDOV MODEL ATOMA</vt:lpstr>
      <vt:lpstr>PowerPointova prezentacija</vt:lpstr>
      <vt:lpstr>rutherfordov eksperiment </vt:lpstr>
      <vt:lpstr>atomska jezgra - sav pozitivan naboj i gotovo cijela masa                                            - polumjer jezgre – 10-14 m</vt:lpstr>
      <vt:lpstr>planetarni model atoma</vt:lpstr>
      <vt:lpstr>2 nedostatka rutherfordova modela </vt:lpstr>
      <vt:lpstr>Literatura: Fizika 4 – Vladimir Paar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gradualreport</dc:creator>
  <cp:lastModifiedBy>Ucitelj</cp:lastModifiedBy>
  <cp:revision>10</cp:revision>
  <dcterms:created xsi:type="dcterms:W3CDTF">2016-01-26T09:33:07Z</dcterms:created>
  <dcterms:modified xsi:type="dcterms:W3CDTF">2016-02-15T11:38:22Z</dcterms:modified>
</cp:coreProperties>
</file>