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4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8969BF2-9BD5-4345-98E7-27D81DE167F7}" type="datetimeFigureOut">
              <a:rPr lang="hr-HR" smtClean="0"/>
              <a:t>20.6.2016.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A7F2A2-5C55-4600-84FE-BC317A6380D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ipendija@gaudeamus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Školski esej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80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65245" cy="1202485"/>
          </a:xfrm>
        </p:spPr>
        <p:txBody>
          <a:bodyPr/>
          <a:lstStyle/>
          <a:p>
            <a:endParaRPr lang="hr-HR"/>
          </a:p>
        </p:txBody>
      </p:sp>
      <p:pic>
        <p:nvPicPr>
          <p:cNvPr id="1026" name="Picture 2" descr="https://cdn.meme.am/instances/500x/5009676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926" y="836712"/>
            <a:ext cx="5328592" cy="505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4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školski esej?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oblik pisanog izražavanja</a:t>
            </a:r>
          </a:p>
          <a:p>
            <a:r>
              <a:rPr lang="hr-HR" dirty="0" smtClean="0"/>
              <a:t>pisani, cjeloviti i smisleni tekst </a:t>
            </a:r>
          </a:p>
          <a:p>
            <a:r>
              <a:rPr lang="hr-HR" dirty="0" smtClean="0"/>
              <a:t>dio ispita državne mature</a:t>
            </a:r>
          </a:p>
          <a:p>
            <a:r>
              <a:rPr lang="hr-HR" dirty="0" smtClean="0"/>
              <a:t>ispitivanje razumijevanja književnoga teksta, određenih književnih činjenica te uporabe hrvatskoga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33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 čega se sastoji školski esej?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upute</a:t>
            </a:r>
          </a:p>
          <a:p>
            <a:r>
              <a:rPr lang="hr-HR" dirty="0" smtClean="0"/>
              <a:t>polazni tekst – ulomak iz djela, likovni prilog, članak i sl.</a:t>
            </a:r>
          </a:p>
          <a:p>
            <a:r>
              <a:rPr lang="hr-HR" dirty="0" smtClean="0"/>
              <a:t>smjernice </a:t>
            </a:r>
          </a:p>
          <a:p>
            <a:r>
              <a:rPr lang="hr-HR" dirty="0" smtClean="0"/>
              <a:t>list za koncept</a:t>
            </a:r>
          </a:p>
          <a:p>
            <a:r>
              <a:rPr lang="hr-HR" dirty="0" smtClean="0"/>
              <a:t>list za čistopis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67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grafički oblikovan uvod, razrada, zaključak</a:t>
            </a:r>
          </a:p>
          <a:p>
            <a:r>
              <a:rPr lang="hr-HR" dirty="0" smtClean="0"/>
              <a:t>pravopisno i gramatički točno</a:t>
            </a:r>
          </a:p>
          <a:p>
            <a:r>
              <a:rPr lang="hr-HR" dirty="0" smtClean="0"/>
              <a:t>pisati cjelovite rečenice, ne natuknice</a:t>
            </a:r>
          </a:p>
          <a:p>
            <a:r>
              <a:rPr lang="hr-HR" dirty="0" smtClean="0"/>
              <a:t>400-600 riječi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286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bodova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„promašena tema”</a:t>
            </a:r>
            <a:endParaRPr lang="hr-HR" dirty="0"/>
          </a:p>
          <a:p>
            <a:r>
              <a:rPr lang="hr-HR" dirty="0" smtClean="0"/>
              <a:t>ukoliko </a:t>
            </a:r>
            <a:r>
              <a:rPr lang="hr-HR" dirty="0"/>
              <a:t>napiše esej u drugačijem </a:t>
            </a:r>
            <a:r>
              <a:rPr lang="hr-HR" dirty="0" smtClean="0"/>
              <a:t>obliku</a:t>
            </a:r>
          </a:p>
          <a:p>
            <a:r>
              <a:rPr lang="hr-HR" dirty="0" smtClean="0"/>
              <a:t>ukoliko </a:t>
            </a:r>
            <a:r>
              <a:rPr lang="hr-HR" dirty="0"/>
              <a:t>se nepristojno izražava</a:t>
            </a:r>
          </a:p>
          <a:p>
            <a:r>
              <a:rPr lang="hr-HR" dirty="0"/>
              <a:t>ukoliko crta ili piše druge nepotrebne znakove </a:t>
            </a:r>
          </a:p>
          <a:p>
            <a:r>
              <a:rPr lang="hr-HR" dirty="0" smtClean="0"/>
              <a:t>nečitak rukopis</a:t>
            </a:r>
          </a:p>
          <a:p>
            <a:r>
              <a:rPr lang="hr-HR" dirty="0" smtClean="0"/>
              <a:t>nedovoljan broj riječi</a:t>
            </a:r>
            <a:endParaRPr lang="hr-HR" dirty="0"/>
          </a:p>
          <a:p>
            <a:r>
              <a:rPr lang="hr-HR" dirty="0" smtClean="0"/>
              <a:t>velika tiskana slova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1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,,Učenje </a:t>
            </a:r>
            <a:r>
              <a:rPr lang="hr-HR" dirty="0"/>
              <a:t>bez razmišljanja je prazno,</a:t>
            </a:r>
            <a:br>
              <a:rPr lang="hr-HR" dirty="0"/>
            </a:br>
            <a:r>
              <a:rPr lang="hr-HR" dirty="0"/>
              <a:t>razmišljanje bez učenja je opasno</a:t>
            </a:r>
            <a:r>
              <a:rPr lang="hr-HR" dirty="0" smtClean="0"/>
              <a:t>.’’</a:t>
            </a:r>
            <a:endParaRPr lang="hr-HR" dirty="0"/>
          </a:p>
          <a:p>
            <a:pPr marL="0" indent="0">
              <a:buNone/>
            </a:pPr>
            <a:r>
              <a:rPr lang="hr-HR" i="1" dirty="0" smtClean="0"/>
              <a:t>   </a:t>
            </a:r>
            <a:r>
              <a:rPr lang="hr-HR" i="1" dirty="0" err="1" smtClean="0"/>
              <a:t>Lao</a:t>
            </a:r>
            <a:r>
              <a:rPr lang="hr-HR" i="1" dirty="0" smtClean="0"/>
              <a:t> </a:t>
            </a:r>
            <a:r>
              <a:rPr lang="hr-HR" i="1" dirty="0"/>
              <a:t>Tse</a:t>
            </a:r>
          </a:p>
          <a:p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20995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Smjernice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mtClean="0"/>
              <a:t>kako si odlučio/la postati učenik Gaudeamusa</a:t>
            </a:r>
          </a:p>
          <a:p>
            <a:r>
              <a:rPr lang="hr-HR" dirty="0" smtClean="0"/>
              <a:t>objasniti karakteristike škole (podjela predmeta, početak nastave i sl.)</a:t>
            </a:r>
          </a:p>
          <a:p>
            <a:r>
              <a:rPr lang="hr-HR" dirty="0" smtClean="0"/>
              <a:t>objasniti elemente sustava ‘’Učiti kako učiti’’</a:t>
            </a:r>
          </a:p>
          <a:p>
            <a:r>
              <a:rPr lang="hr-HR" dirty="0" smtClean="0"/>
              <a:t>usporediti svoje prethodno iskustvo sa sustavom ‘’Učiti kako učiti’’ (koji će ti elementi biti najkorisniji, a koji manje i zašto)</a:t>
            </a:r>
          </a:p>
          <a:p>
            <a:r>
              <a:rPr lang="hr-HR" dirty="0"/>
              <a:t>z</a:t>
            </a:r>
            <a:r>
              <a:rPr lang="hr-HR" dirty="0" smtClean="0"/>
              <a:t>ašto želiš biti učenik </a:t>
            </a:r>
            <a:r>
              <a:rPr lang="hr-HR" dirty="0" err="1" smtClean="0"/>
              <a:t>Gaudeamusa</a:t>
            </a:r>
            <a:r>
              <a:rPr lang="hr-HR" dirty="0" smtClean="0"/>
              <a:t>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018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1. </a:t>
            </a:r>
            <a:r>
              <a:rPr lang="hr-HR" dirty="0"/>
              <a:t>korak: napraviti koncept</a:t>
            </a:r>
          </a:p>
          <a:p>
            <a:r>
              <a:rPr lang="hr-HR" dirty="0"/>
              <a:t>napisati kratke natuknice (bilješke) pomoću kojih ćeš pisati esej (uvod, razrada, zaključak)</a:t>
            </a:r>
          </a:p>
          <a:p>
            <a:r>
              <a:rPr lang="hr-HR" dirty="0"/>
              <a:t>odgovoriti na </a:t>
            </a:r>
            <a:r>
              <a:rPr lang="hr-HR" dirty="0" smtClean="0"/>
              <a:t>sve smjernice</a:t>
            </a:r>
            <a:endParaRPr lang="hr-HR" dirty="0"/>
          </a:p>
          <a:p>
            <a:r>
              <a:rPr lang="hr-HR" dirty="0"/>
              <a:t>organizirati svoje misli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671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2.korak: </a:t>
            </a:r>
            <a:r>
              <a:rPr lang="hr-HR" dirty="0"/>
              <a:t>napisati </a:t>
            </a:r>
            <a:r>
              <a:rPr lang="hr-HR" dirty="0" smtClean="0"/>
              <a:t>naslov</a:t>
            </a:r>
            <a:endParaRPr lang="hr-HR" dirty="0"/>
          </a:p>
          <a:p>
            <a:r>
              <a:rPr lang="hr-HR" dirty="0"/>
              <a:t>Budi svoj, budi </a:t>
            </a:r>
            <a:r>
              <a:rPr lang="hr-HR" dirty="0" err="1"/>
              <a:t>Gaudeamus</a:t>
            </a:r>
            <a:r>
              <a:rPr lang="hr-HR" dirty="0" smtClean="0"/>
              <a:t>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3. korak: pisati esej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4. korak: pregledati esej, ispraviti greške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5. korak: poslati esej na mail adresu: </a:t>
            </a:r>
            <a:r>
              <a:rPr lang="hr-HR" dirty="0" smtClean="0">
                <a:hlinkClick r:id="rId2"/>
              </a:rPr>
              <a:t>stipendija@gaudeamus.hr</a:t>
            </a:r>
            <a:r>
              <a:rPr lang="hr-HR" dirty="0" smtClean="0"/>
              <a:t> do 21.6.2016. </a:t>
            </a:r>
            <a:r>
              <a:rPr lang="hr-HR" dirty="0" smtClean="0"/>
              <a:t>do ponoći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6230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164</TotalTime>
  <Words>252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Pribadača</vt:lpstr>
      <vt:lpstr>Školski esej</vt:lpstr>
      <vt:lpstr>Što je školski esej?</vt:lpstr>
      <vt:lpstr>Od čega se sastoji školski esej?</vt:lpstr>
      <vt:lpstr>Pravila</vt:lpstr>
      <vt:lpstr>O bodova</vt:lpstr>
      <vt:lpstr>Citat </vt:lpstr>
      <vt:lpstr>Smjernice</vt:lpstr>
      <vt:lpstr>Koraci</vt:lpstr>
      <vt:lpstr>Koraci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Školski esej</dc:title>
  <dc:creator>ucitelj</dc:creator>
  <cp:lastModifiedBy>A</cp:lastModifiedBy>
  <cp:revision>18</cp:revision>
  <dcterms:created xsi:type="dcterms:W3CDTF">2013-08-23T08:41:00Z</dcterms:created>
  <dcterms:modified xsi:type="dcterms:W3CDTF">2016-06-20T08:14:48Z</dcterms:modified>
</cp:coreProperties>
</file>